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" d="100"/>
          <a:sy n="23" d="100"/>
        </p:scale>
        <p:origin x="-1671" y="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2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1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1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4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9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4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2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3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4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F8C4F-5F97-46DE-A722-3844585424E5}" type="datetimeFigureOut">
              <a:rPr lang="en-US" smtClean="0"/>
              <a:t>24-Jan-22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C9B0B-F0DD-4C17-9C69-B8CA6E563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2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0066FF"/>
                </a:solidFill>
              </a:rPr>
              <a:t>Ecocivilisation Myanmar Chapter</a:t>
            </a:r>
            <a:br>
              <a:rPr lang="en-US" sz="3600" b="1" smtClean="0">
                <a:solidFill>
                  <a:srgbClr val="0066FF"/>
                </a:solidFill>
              </a:rPr>
            </a:br>
            <a:r>
              <a:rPr lang="en-US" sz="3600" b="1" smtClean="0">
                <a:solidFill>
                  <a:srgbClr val="0066FF"/>
                </a:solidFill>
              </a:rPr>
              <a:t>AGENDA</a:t>
            </a:r>
            <a:endParaRPr lang="en-US" sz="3600" b="1">
              <a:solidFill>
                <a:srgbClr val="0066FF"/>
              </a:solidFill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755576" y="2492896"/>
            <a:ext cx="2448272" cy="149274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002060"/>
                </a:solidFill>
              </a:rPr>
              <a:t>Ecocivilisation</a:t>
            </a:r>
            <a:endParaRPr lang="en-US" sz="2400" b="1">
              <a:solidFill>
                <a:srgbClr val="002060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3347864" y="2457048"/>
            <a:ext cx="2401702" cy="1528592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Circular Economy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5868144" y="2528744"/>
            <a:ext cx="2376264" cy="14927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Promoting Sustainability of Water Industries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2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Ecocivilisation Myanmar Chapter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Ecocivilisation Myanmar Chapter AGENDA</dc:title>
  <dc:creator>User</dc:creator>
  <cp:lastModifiedBy>Windows User</cp:lastModifiedBy>
  <cp:revision>2</cp:revision>
  <dcterms:created xsi:type="dcterms:W3CDTF">2021-11-03T17:20:47Z</dcterms:created>
  <dcterms:modified xsi:type="dcterms:W3CDTF">2022-01-24T13:58:52Z</dcterms:modified>
</cp:coreProperties>
</file>